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65" r:id="rId4"/>
    <p:sldId id="266" r:id="rId5"/>
    <p:sldId id="267" r:id="rId6"/>
    <p:sldId id="259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83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619E21-7683-4092-962C-126FD7EE3AB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BCA732-751F-4761-A683-1EB0490136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rasna4@bk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848872" cy="54006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наше время мы страдаем не столько из-за недостатка информации, сколько от избытка ненужной, бесполезной информации, не имеющей никакого отношения к выходу из кризисных ситуаций. Найдите возможности отделить бесполезное от важного, и вы почувствуете, что владеете ситуацией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Джефф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О`Лири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51818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2520280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6000" b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Коммуникативная задача текста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25144"/>
            <a:ext cx="7704856" cy="1752600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Собянина С.Н.</a:t>
            </a:r>
          </a:p>
          <a:p>
            <a:pPr algn="r"/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Себелева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А.В.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Судницына Т.А.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0"/>
            <a:ext cx="785286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ru-RU" sz="1600" b="1" dirty="0">
                <a:solidFill>
                  <a:srgbClr val="575F6D"/>
                </a:solidFill>
                <a:latin typeface="Century Schoolbook"/>
              </a:rPr>
              <a:t>Муниципальное автономное общеобразовательное  учреждение </a:t>
            </a:r>
          </a:p>
          <a:p>
            <a:pPr lvl="0" algn="ctr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ru-RU" sz="1600" b="1" dirty="0">
                <a:solidFill>
                  <a:srgbClr val="575F6D"/>
                </a:solidFill>
                <a:latin typeface="Century Schoolbook"/>
              </a:rPr>
              <a:t>основная общеобразовательная школа №4 г. Красновишерска Пермский край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endParaRPr lang="ru-RU" b="1" dirty="0">
              <a:solidFill>
                <a:srgbClr val="575F6D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3012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Коммуникативная задача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ru-RU" sz="2600" dirty="0">
                <a:solidFill>
                  <a:prstClr val="black"/>
                </a:solidFill>
                <a:latin typeface="Calibri"/>
              </a:rPr>
              <a:t>то, ради чего создается текст, для кого предназначен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prstClr val="black"/>
                </a:solidFill>
                <a:latin typeface="Calibri"/>
              </a:rPr>
              <a:t>Цель написания текста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ru-RU" sz="2600" i="1" dirty="0">
                <a:solidFill>
                  <a:prstClr val="black"/>
                </a:solidFill>
                <a:latin typeface="Calibri"/>
              </a:rPr>
              <a:t>На какой результат рассчитан текст (какую реакцию хочет получить автор текста)? Удержал ли цель? Цель одна или много? 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endParaRPr lang="ru-RU" sz="2600" i="1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54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615"/>
            <a:ext cx="7467600" cy="778098"/>
          </a:xfrm>
        </p:spPr>
        <p:txBody>
          <a:bodyPr/>
          <a:lstStyle/>
          <a:p>
            <a:pPr algn="ctr"/>
            <a:r>
              <a:rPr lang="ru-RU" b="1" dirty="0" smtClean="0"/>
              <a:t>Средства речевого воздействия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5317840"/>
              </p:ext>
            </p:extLst>
          </p:nvPr>
        </p:nvGraphicFramePr>
        <p:xfrm>
          <a:off x="107505" y="908720"/>
          <a:ext cx="8712967" cy="5961564"/>
        </p:xfrm>
        <a:graphic>
          <a:graphicData uri="http://schemas.openxmlformats.org/drawingml/2006/table">
            <a:tbl>
              <a:tblPr firstRow="1" firstCol="1" bandRow="1"/>
              <a:tblGrid>
                <a:gridCol w="1656183"/>
                <a:gridCol w="2517254"/>
                <a:gridCol w="4539530"/>
              </a:tblGrid>
              <a:tr h="499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Логос (доказательство)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Этос (уважение)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Пафос (эмоции)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предоставление информации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Разъяснение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расшифровка сложной для понимания аудитории информации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Доказательство: факт, статистика, конкретный пример.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Обращение к авторитету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Обращение к традиции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Обращение к прецеденту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(факт из прошлого, приведший к определенным последствиям)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нормам общества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переживай за дочь, сейчас большинство девушек курит)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пользе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(водка убивает микробов)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Выбор определенного стиля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(научный, публицистический, молодежный и т.д.)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Обращение к эмоциям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Алчность (если вы…, то вам…. 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эго (Вы же умный человек)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жалости (деньги на благотворительность)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страху (если ты не…, то случится плохое)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вине (это все из-за меня)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 надежде (есть вероятность позитивных результатов)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т.д.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Контраст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(противопоставление одного факта другому)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 «обманутых ожиданий»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нагнетение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затем просьба, предложение)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Юмор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Призыв к действию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(мы можем это сделать, мы должны это сделать)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Обращение к опыту читателя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Партнерские взаимоотношения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(с вами мы и горы свернем)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42" marR="43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0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Прими участие в деле спасения котиков!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496944" cy="53492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 smtClean="0"/>
              <a:t>	</a:t>
            </a:r>
            <a:endParaRPr lang="ru-RU" sz="9600" b="1" dirty="0"/>
          </a:p>
          <a:p>
            <a:pPr marL="0" indent="0">
              <a:buNone/>
            </a:pPr>
            <a:r>
              <a:rPr lang="ru-RU" sz="9600" dirty="0" smtClean="0"/>
              <a:t>	Сегодня </a:t>
            </a:r>
            <a:r>
              <a:rPr lang="ru-RU" sz="9600" dirty="0"/>
              <a:t>мы предлагаем лично вам принять участие в деле спасения котиков. </a:t>
            </a:r>
            <a:endParaRPr lang="ru-RU" sz="9600" dirty="0" smtClean="0"/>
          </a:p>
          <a:p>
            <a:pPr marL="0" indent="0">
              <a:buNone/>
            </a:pPr>
            <a:r>
              <a:rPr lang="ru-RU" sz="9600" dirty="0"/>
              <a:t>	</a:t>
            </a:r>
            <a:r>
              <a:rPr lang="ru-RU" sz="9600" dirty="0" smtClean="0"/>
              <a:t>Чтобы </a:t>
            </a:r>
            <a:r>
              <a:rPr lang="ru-RU" sz="9600" dirty="0"/>
              <a:t>помогать животным, недостаточно быть сердобольным. Сердобольных много, реальную помощь оказывают единицы. Важно быть ответственным, грамотно наладить взаимодействие десятков людей. И делать это нужно всегда. Не только когда есть настроение, время и пришла зарплата. Без выходных и праздников. </a:t>
            </a:r>
            <a:r>
              <a:rPr lang="ru-RU" sz="9600" dirty="0" smtClean="0"/>
              <a:t>Помощь </a:t>
            </a:r>
            <a:r>
              <a:rPr lang="ru-RU" sz="9600" dirty="0"/>
              <a:t>– не обсуждения в интернете, не лайки, не умиление, не слезы, - это ежедневный </a:t>
            </a:r>
            <a:r>
              <a:rPr lang="ru-RU" sz="9600" dirty="0" smtClean="0"/>
              <a:t>труд.</a:t>
            </a:r>
            <a:r>
              <a:rPr lang="ru-RU" sz="9600" dirty="0"/>
              <a:t> </a:t>
            </a:r>
          </a:p>
          <a:p>
            <a:pPr marL="0" indent="0">
              <a:buNone/>
            </a:pPr>
            <a:r>
              <a:rPr lang="ru-RU" sz="9600" dirty="0" smtClean="0"/>
              <a:t>	❤</a:t>
            </a:r>
            <a:r>
              <a:rPr lang="ru-RU" sz="9600" dirty="0"/>
              <a:t>Если вы считаете возможным и правильным помочь нам – любой суммой или делом, мы и наши подопечные будем очень благодарны. Мы всегда рады сотрудничеству и готовы принять в команду людей, разделяющих наш подход.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0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61448" cy="792088"/>
          </a:xfrm>
        </p:spPr>
        <p:txBody>
          <a:bodyPr>
            <a:normAutofit/>
          </a:bodyPr>
          <a:lstStyle/>
          <a:p>
            <a:r>
              <a:rPr lang="ru-RU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Умения, формируемые программой</a:t>
            </a:r>
            <a:endParaRPr lang="ru-RU" dirty="0">
              <a:ln w="18415" cmpd="sng">
                <a:noFill/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80920" cy="5534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 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определять коммуникативную задачу текста, обосновывать ее;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определять целевую группу; обосновывать ее;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видеть и различать средства речевого воздействия;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генерировать текст под определенную коммуникативную задачу, используя определенный набор средств;</a:t>
            </a:r>
          </a:p>
          <a:p>
            <a:pPr>
              <a:buFontTx/>
              <a:buChar char="-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5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Модули программы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1.Знакомство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понятием «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критическая оценка и отбор информации текста».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2.Понятие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коммуникативной задаче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средствах речевого воздействия.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3.Целевая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группа. Обоснование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выбора целевой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группы.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4.Средства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5.Генерация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текстов. </a:t>
            </a:r>
          </a:p>
        </p:txBody>
      </p:sp>
    </p:spTree>
    <p:extLst>
      <p:ext uri="{BB962C8B-B14F-4D97-AF65-F5344CB8AC3E}">
        <p14:creationId xmlns:p14="http://schemas.microsoft.com/office/powerpoint/2010/main" val="31914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Контактная </a:t>
            </a: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информация</a:t>
            </a: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Адрес: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>г</a:t>
            </a:r>
            <a:r>
              <a:rPr lang="ru-RU" b="1" dirty="0"/>
              <a:t>. Красновишерск, ул. Коммунистическая, 1. Телефон/факс (</a:t>
            </a:r>
            <a:r>
              <a:rPr lang="ru-RU" b="1" dirty="0" smtClean="0"/>
              <a:t>834243)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dirty="0" smtClean="0">
                <a:solidFill>
                  <a:srgbClr val="0070C0"/>
                </a:solidFill>
                <a:hlinkClick r:id="rId2"/>
              </a:rPr>
              <a:t>krasna4@bk.ru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Адрес сайта: </a:t>
            </a:r>
            <a:r>
              <a:rPr lang="en-US" b="1" dirty="0" smtClean="0">
                <a:solidFill>
                  <a:srgbClr val="0070C0"/>
                </a:solidFill>
              </a:rPr>
              <a:t>krasnschool.ru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</TotalTime>
  <Words>412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Коммуникативная задача текста</vt:lpstr>
      <vt:lpstr>Коммуникативная задача</vt:lpstr>
      <vt:lpstr>Средства речевого воздействия</vt:lpstr>
      <vt:lpstr>Прими участие в деле спасения котиков! </vt:lpstr>
      <vt:lpstr>          Умения, формируемые программой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Критическая оценка информации.</dc:title>
  <dc:creator>User</dc:creator>
  <cp:lastModifiedBy>User</cp:lastModifiedBy>
  <cp:revision>11</cp:revision>
  <dcterms:created xsi:type="dcterms:W3CDTF">2018-11-25T06:19:21Z</dcterms:created>
  <dcterms:modified xsi:type="dcterms:W3CDTF">2018-11-27T14:55:33Z</dcterms:modified>
</cp:coreProperties>
</file>